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152775"/>
            <a:ext cx="62484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14512"/>
            <a:ext cx="11544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48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822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85912"/>
            <a:ext cx="101917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353" y="2564904"/>
            <a:ext cx="1020952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353" y="3375132"/>
            <a:ext cx="1020952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353" y="4405278"/>
            <a:ext cx="1020952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8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19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87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51845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58161"/>
            <a:ext cx="51845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23030"/>
            <a:ext cx="10945216" cy="1936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44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8466"/>
            <a:ext cx="10225136" cy="6042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4797152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838873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335" y="4797152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4335" y="5838873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95462"/>
            <a:ext cx="100298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66665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1178" y="2924944"/>
            <a:ext cx="352116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1178" y="3966665"/>
            <a:ext cx="352116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217024" cy="60019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3886" y="3970340"/>
            <a:ext cx="33505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4210" y="5069934"/>
            <a:ext cx="33505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1532" y="5995909"/>
            <a:ext cx="33505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39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8092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2072" y="2699906"/>
            <a:ext cx="4812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039" y="4005064"/>
            <a:ext cx="4812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7039" y="5246337"/>
            <a:ext cx="4812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99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556792"/>
            <a:ext cx="7124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944851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102319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65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772816"/>
            <a:ext cx="76866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2316" y="2708920"/>
            <a:ext cx="6063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2316" y="3808515"/>
            <a:ext cx="6063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2316" y="4803938"/>
            <a:ext cx="80801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83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2026-02-24T09:40:50Z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